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95" autoAdjust="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120-09AC-4409-AC21-E13D4473155B}" type="datetimeFigureOut">
              <a:rPr lang="pt-PT" smtClean="0"/>
              <a:t>12-10-2012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C872-E56E-47A1-B0B9-506902681794}" type="slidenum">
              <a:rPr lang="pt-PT" smtClean="0"/>
              <a:t>‹nº›</a:t>
            </a:fld>
            <a:endParaRPr lang="pt-PT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120-09AC-4409-AC21-E13D4473155B}" type="datetimeFigureOut">
              <a:rPr lang="pt-PT" smtClean="0"/>
              <a:t>12-10-2012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C872-E56E-47A1-B0B9-50690268179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120-09AC-4409-AC21-E13D4473155B}" type="datetimeFigureOut">
              <a:rPr lang="pt-PT" smtClean="0"/>
              <a:t>12-10-2012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C872-E56E-47A1-B0B9-50690268179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120-09AC-4409-AC21-E13D4473155B}" type="datetimeFigureOut">
              <a:rPr lang="pt-PT" smtClean="0"/>
              <a:t>12-10-2012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C872-E56E-47A1-B0B9-50690268179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120-09AC-4409-AC21-E13D4473155B}" type="datetimeFigureOut">
              <a:rPr lang="pt-PT" smtClean="0"/>
              <a:t>12-10-2012</a:t>
            </a:fld>
            <a:endParaRPr lang="pt-PT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C872-E56E-47A1-B0B9-506902681794}" type="slidenum">
              <a:rPr lang="pt-PT" smtClean="0"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120-09AC-4409-AC21-E13D4473155B}" type="datetimeFigureOut">
              <a:rPr lang="pt-PT" smtClean="0"/>
              <a:t>12-10-2012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C872-E56E-47A1-B0B9-50690268179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120-09AC-4409-AC21-E13D4473155B}" type="datetimeFigureOut">
              <a:rPr lang="pt-PT" smtClean="0"/>
              <a:t>12-10-2012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C872-E56E-47A1-B0B9-50690268179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120-09AC-4409-AC21-E13D4473155B}" type="datetimeFigureOut">
              <a:rPr lang="pt-PT" smtClean="0"/>
              <a:t>12-10-2012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C872-E56E-47A1-B0B9-50690268179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120-09AC-4409-AC21-E13D4473155B}" type="datetimeFigureOut">
              <a:rPr lang="pt-PT" smtClean="0"/>
              <a:t>12-10-2012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C872-E56E-47A1-B0B9-50690268179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120-09AC-4409-AC21-E13D4473155B}" type="datetimeFigureOut">
              <a:rPr lang="pt-PT" smtClean="0"/>
              <a:t>12-10-2012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C872-E56E-47A1-B0B9-506902681794}" type="slidenum">
              <a:rPr lang="pt-PT" smtClean="0"/>
              <a:t>‹nº›</a:t>
            </a:fld>
            <a:endParaRPr lang="pt-PT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120-09AC-4409-AC21-E13D4473155B}" type="datetimeFigureOut">
              <a:rPr lang="pt-PT" smtClean="0"/>
              <a:t>12-10-2012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C872-E56E-47A1-B0B9-506902681794}" type="slidenum">
              <a:rPr lang="pt-PT" smtClean="0"/>
              <a:t>‹nº›</a:t>
            </a:fld>
            <a:endParaRPr lang="pt-PT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9B8F120-09AC-4409-AC21-E13D4473155B}" type="datetimeFigureOut">
              <a:rPr lang="pt-PT" smtClean="0"/>
              <a:t>12-10-2012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607C872-E56E-47A1-B0B9-506902681794}" type="slidenum">
              <a:rPr lang="pt-PT" smtClean="0"/>
              <a:t>‹nº›</a:t>
            </a:fld>
            <a:endParaRPr lang="pt-P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oficinadanet.com.br/artigo/2254/topologia_de_redes_vantagens_e_desvantagens" TargetMode="External"/><Relationship Id="rId4" Type="http://schemas.openxmlformats.org/officeDocument/2006/relationships/hyperlink" Target="http://paginas.fe.up.pt/~goii2000/M3/redes2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1700808"/>
            <a:ext cx="4419600" cy="1600327"/>
          </a:xfrm>
        </p:spPr>
        <p:txBody>
          <a:bodyPr>
            <a:noAutofit/>
          </a:bodyPr>
          <a:lstStyle/>
          <a:p>
            <a:r>
              <a:rPr lang="pt-PT" sz="5400" dirty="0" smtClean="0"/>
              <a:t>Pesquisa Nº 4</a:t>
            </a:r>
            <a:endParaRPr lang="pt-PT" sz="5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PT" dirty="0" smtClean="0"/>
              <a:t>Quanto ás topologias de rede:</a:t>
            </a:r>
          </a:p>
          <a:p>
            <a:pPr algn="ctr"/>
            <a:r>
              <a:rPr lang="pt-PT" sz="1800" dirty="0" smtClean="0"/>
              <a:t>Anel, Barramento e Estrela</a:t>
            </a:r>
            <a:endParaRPr lang="pt-PT" sz="1800" dirty="0"/>
          </a:p>
        </p:txBody>
      </p:sp>
    </p:spTree>
    <p:extLst>
      <p:ext uri="{BB962C8B-B14F-4D97-AF65-F5344CB8AC3E}">
        <p14:creationId xmlns:p14="http://schemas.microsoft.com/office/powerpoint/2010/main" val="871383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8000" dirty="0"/>
              <a:t>Anel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525963"/>
          </a:xfrm>
        </p:spPr>
        <p:txBody>
          <a:bodyPr>
            <a:normAutofit/>
          </a:bodyPr>
          <a:lstStyle/>
          <a:p>
            <a:r>
              <a:rPr lang="pt-PT" dirty="0" smtClean="0"/>
              <a:t>   Na </a:t>
            </a:r>
            <a:r>
              <a:rPr lang="pt-PT" dirty="0"/>
              <a:t>topologia em anel </a:t>
            </a:r>
            <a:r>
              <a:rPr lang="pt-PT" dirty="0" smtClean="0"/>
              <a:t>para cada </a:t>
            </a:r>
            <a:r>
              <a:rPr lang="pt-PT" dirty="0"/>
              <a:t>dispositivo os pacotes circulam por todos os dispositivos da rede, tendo cada um o seu endereço</a:t>
            </a:r>
            <a:r>
              <a:rPr lang="pt-PT" dirty="0" smtClean="0"/>
              <a:t>.</a:t>
            </a:r>
          </a:p>
          <a:p>
            <a:r>
              <a:rPr lang="pt-PT" smtClean="0"/>
              <a:t>   Nas </a:t>
            </a:r>
            <a:r>
              <a:rPr lang="pt-PT" dirty="0"/>
              <a:t>redes em estrela os diversos dispositivos estão ligados a um </a:t>
            </a:r>
            <a:r>
              <a:rPr lang="pt-PT" b="1" dirty="0"/>
              <a:t>hub</a:t>
            </a:r>
            <a:r>
              <a:rPr lang="pt-PT" dirty="0"/>
              <a:t> central tal como na rede em estrela, mas as ligações </a:t>
            </a:r>
            <a:r>
              <a:rPr lang="pt-PT" dirty="0" smtClean="0"/>
              <a:t>físicas </a:t>
            </a:r>
            <a:r>
              <a:rPr lang="pt-PT" dirty="0"/>
              <a:t>entre o </a:t>
            </a:r>
            <a:r>
              <a:rPr lang="pt-PT" b="1" dirty="0"/>
              <a:t>hub</a:t>
            </a:r>
            <a:r>
              <a:rPr lang="pt-PT" dirty="0"/>
              <a:t> e os diversos dispositivos formam uma rede em </a:t>
            </a:r>
            <a:r>
              <a:rPr lang="pt-PT" dirty="0" smtClean="0"/>
              <a:t>anel.</a:t>
            </a:r>
          </a:p>
          <a:p>
            <a:r>
              <a:rPr lang="pt-PT" sz="1400" b="1" dirty="0" smtClean="0"/>
              <a:t>Vantagens:</a:t>
            </a:r>
            <a:endParaRPr lang="pt-PT" sz="1400" dirty="0" smtClean="0"/>
          </a:p>
          <a:p>
            <a:pPr marL="0" indent="0">
              <a:buNone/>
            </a:pPr>
            <a:r>
              <a:rPr lang="pt-PT" sz="1400" dirty="0" smtClean="0"/>
              <a:t>	Todos </a:t>
            </a:r>
            <a:r>
              <a:rPr lang="pt-PT" sz="1400" dirty="0"/>
              <a:t>os computadores </a:t>
            </a:r>
            <a:r>
              <a:rPr lang="pt-PT" sz="1400" dirty="0" smtClean="0"/>
              <a:t>acessão </a:t>
            </a:r>
            <a:r>
              <a:rPr lang="pt-PT" sz="1400" dirty="0"/>
              <a:t>a rede igualmente;</a:t>
            </a:r>
          </a:p>
          <a:p>
            <a:pPr marL="0" indent="0">
              <a:buNone/>
            </a:pPr>
            <a:r>
              <a:rPr lang="pt-PT" sz="1400" dirty="0" smtClean="0"/>
              <a:t>	Performance </a:t>
            </a:r>
            <a:r>
              <a:rPr lang="pt-PT" sz="1400" dirty="0"/>
              <a:t>não é impactada com o aumento de usuários.</a:t>
            </a:r>
          </a:p>
          <a:p>
            <a:r>
              <a:rPr lang="pt-PT" sz="1400" b="1" dirty="0" smtClean="0"/>
              <a:t>Desvantagens:</a:t>
            </a:r>
            <a:endParaRPr lang="pt-PT" sz="1400" dirty="0" smtClean="0"/>
          </a:p>
          <a:p>
            <a:pPr marL="0" indent="0">
              <a:buNone/>
            </a:pPr>
            <a:r>
              <a:rPr lang="pt-PT" sz="1400" dirty="0"/>
              <a:t>	</a:t>
            </a:r>
            <a:r>
              <a:rPr lang="pt-PT" sz="1400" dirty="0" smtClean="0"/>
              <a:t>Falha </a:t>
            </a:r>
            <a:r>
              <a:rPr lang="pt-PT" sz="1400" dirty="0"/>
              <a:t>de um computador pode afetar o restante da rede;</a:t>
            </a:r>
          </a:p>
          <a:p>
            <a:pPr marL="0" indent="0">
              <a:buNone/>
            </a:pPr>
            <a:r>
              <a:rPr lang="pt-PT" sz="1400" dirty="0" smtClean="0"/>
              <a:t>	Problemas </a:t>
            </a:r>
            <a:r>
              <a:rPr lang="pt-PT" sz="1400" dirty="0"/>
              <a:t>são difíceis de isolar.</a:t>
            </a:r>
          </a:p>
          <a:p>
            <a:endParaRPr lang="pt-PT" dirty="0"/>
          </a:p>
        </p:txBody>
      </p:sp>
      <p:pic>
        <p:nvPicPr>
          <p:cNvPr id="1026" name="Picture 2" descr="http://paginas.fe.up.pt/%7Egoii2000/M3/imagens/redes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44876"/>
            <a:ext cx="4241998" cy="1656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3934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PT" sz="8000" dirty="0"/>
              <a:t>Barramento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 sz="2000" dirty="0" smtClean="0"/>
              <a:t>   Como </a:t>
            </a:r>
            <a:r>
              <a:rPr lang="pt-PT" sz="2000" dirty="0"/>
              <a:t>nos computadores, numa rede o barramento é um caminho de transmissão de sinais, estes são largados e lidos pelos dispositivos </a:t>
            </a:r>
            <a:r>
              <a:rPr lang="pt-PT" sz="2000" dirty="0" smtClean="0"/>
              <a:t>de quem </a:t>
            </a:r>
            <a:r>
              <a:rPr lang="pt-PT" sz="2000" dirty="0" smtClean="0"/>
              <a:t>o endereço </a:t>
            </a:r>
            <a:r>
              <a:rPr lang="pt-PT" sz="2000" dirty="0"/>
              <a:t>foi especificado. No caso de uma rede com esta topologia em vez de sinais temos pacotes de dados, cujo cabeçalho contém o endereço do </a:t>
            </a:r>
            <a:r>
              <a:rPr lang="pt-PT" sz="2000" dirty="0" smtClean="0"/>
              <a:t>destinatário.</a:t>
            </a:r>
          </a:p>
          <a:p>
            <a:r>
              <a:rPr lang="pt-PT" sz="2000" dirty="0" smtClean="0"/>
              <a:t>   Numa </a:t>
            </a:r>
            <a:r>
              <a:rPr lang="pt-PT" sz="2000" dirty="0"/>
              <a:t>rede em barramento todos os dispositivos estão ligados </a:t>
            </a:r>
            <a:r>
              <a:rPr lang="pt-PT" sz="2000" dirty="0" smtClean="0"/>
              <a:t>diretamente </a:t>
            </a:r>
            <a:r>
              <a:rPr lang="pt-PT" sz="2000" dirty="0"/>
              <a:t>à linha por onde circulam os </a:t>
            </a:r>
            <a:r>
              <a:rPr lang="pt-PT" sz="2000" dirty="0" smtClean="0"/>
              <a:t>pacotes. </a:t>
            </a:r>
            <a:r>
              <a:rPr lang="pt-PT" sz="2000" dirty="0"/>
              <a:t>Cada dispositivo da rede tem um endereço único, que permite através da análise dos pacotes </a:t>
            </a:r>
            <a:r>
              <a:rPr lang="pt-PT" sz="2000" dirty="0" smtClean="0"/>
              <a:t>selecionar </a:t>
            </a:r>
            <a:r>
              <a:rPr lang="pt-PT" sz="2000" dirty="0"/>
              <a:t>os que lhe são destinados</a:t>
            </a:r>
            <a:r>
              <a:rPr lang="pt-PT" sz="2000" dirty="0" smtClean="0"/>
              <a:t>.</a:t>
            </a:r>
          </a:p>
          <a:p>
            <a:endParaRPr lang="pt-PT" sz="1300" b="1" dirty="0" smtClean="0"/>
          </a:p>
          <a:p>
            <a:r>
              <a:rPr lang="pt-PT" sz="1300" b="1" dirty="0" smtClean="0"/>
              <a:t>Vantagens:</a:t>
            </a:r>
            <a:endParaRPr lang="pt-PT" sz="1300" dirty="0" smtClean="0"/>
          </a:p>
          <a:p>
            <a:pPr marL="0" indent="0">
              <a:buNone/>
            </a:pPr>
            <a:r>
              <a:rPr lang="pt-PT" sz="1300" dirty="0"/>
              <a:t>	</a:t>
            </a:r>
            <a:r>
              <a:rPr lang="pt-PT" sz="1300" dirty="0" smtClean="0"/>
              <a:t>Uso </a:t>
            </a:r>
            <a:r>
              <a:rPr lang="pt-PT" sz="1300" dirty="0"/>
              <a:t>de cabo é econômico;</a:t>
            </a:r>
          </a:p>
          <a:p>
            <a:pPr marL="0" indent="0">
              <a:buNone/>
            </a:pPr>
            <a:r>
              <a:rPr lang="pt-PT" sz="1300" dirty="0" smtClean="0"/>
              <a:t>	Simples </a:t>
            </a:r>
            <a:r>
              <a:rPr lang="pt-PT" sz="1300" dirty="0"/>
              <a:t>e relativamente </a:t>
            </a:r>
            <a:r>
              <a:rPr lang="pt-PT" sz="1300" dirty="0" smtClean="0"/>
              <a:t>confiável;</a:t>
            </a:r>
            <a:endParaRPr lang="pt-PT" sz="1300" dirty="0"/>
          </a:p>
          <a:p>
            <a:pPr marL="0" indent="0">
              <a:buNone/>
            </a:pPr>
            <a:r>
              <a:rPr lang="pt-PT" sz="1300" dirty="0"/>
              <a:t>	</a:t>
            </a:r>
            <a:r>
              <a:rPr lang="pt-PT" sz="1300" dirty="0" smtClean="0"/>
              <a:t>Fácil expansão.</a:t>
            </a:r>
          </a:p>
          <a:p>
            <a:r>
              <a:rPr lang="pt-PT" sz="1300" b="1" dirty="0" smtClean="0"/>
              <a:t>Desvantagens</a:t>
            </a:r>
            <a:r>
              <a:rPr lang="pt-PT" sz="1300" b="1" dirty="0"/>
              <a:t>:</a:t>
            </a:r>
            <a:r>
              <a:rPr lang="pt-PT" sz="1300" dirty="0"/>
              <a:t/>
            </a:r>
            <a:br>
              <a:rPr lang="pt-PT" sz="1300" dirty="0"/>
            </a:br>
            <a:r>
              <a:rPr lang="pt-PT" sz="1300" dirty="0"/>
              <a:t>	</a:t>
            </a:r>
            <a:r>
              <a:rPr lang="pt-PT" sz="1300" dirty="0" smtClean="0"/>
              <a:t>Rede </a:t>
            </a:r>
            <a:r>
              <a:rPr lang="pt-PT" sz="1300" dirty="0"/>
              <a:t>pode ficar extremamente lenta em situações </a:t>
            </a:r>
            <a:r>
              <a:rPr lang="pt-PT" sz="1300" dirty="0" smtClean="0"/>
              <a:t>de </a:t>
            </a:r>
            <a:r>
              <a:rPr lang="pt-PT" sz="1300" dirty="0"/>
              <a:t>tráfego pesado;</a:t>
            </a:r>
          </a:p>
          <a:p>
            <a:pPr marL="0" indent="0">
              <a:buNone/>
            </a:pPr>
            <a:r>
              <a:rPr lang="pt-PT" sz="1300" dirty="0" smtClean="0"/>
              <a:t>	Problemas </a:t>
            </a:r>
            <a:r>
              <a:rPr lang="pt-PT" sz="1300" dirty="0"/>
              <a:t>são difíceis de isolar;</a:t>
            </a:r>
          </a:p>
          <a:p>
            <a:pPr marL="0" indent="0">
              <a:buNone/>
            </a:pPr>
            <a:r>
              <a:rPr lang="pt-PT" sz="1300" dirty="0" smtClean="0"/>
              <a:t>	Falha </a:t>
            </a:r>
            <a:r>
              <a:rPr lang="pt-PT" sz="1300" dirty="0"/>
              <a:t>no cabo paralisa a rede inteira.</a:t>
            </a:r>
          </a:p>
          <a:p>
            <a:endParaRPr lang="pt-PT" sz="2000" dirty="0"/>
          </a:p>
        </p:txBody>
      </p:sp>
      <p:pic>
        <p:nvPicPr>
          <p:cNvPr id="2050" name="Picture 2" descr="http://paginas.fe.up.pt/%7Egoii2000/M3/imagens/redes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509120"/>
            <a:ext cx="3082121" cy="2134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1876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PT" sz="8000" dirty="0" smtClean="0"/>
              <a:t>Estrela</a:t>
            </a:r>
            <a:endParaRPr lang="pt-PT" sz="80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    </a:t>
            </a:r>
            <a:r>
              <a:rPr lang="pt-PT" sz="2000" dirty="0" smtClean="0"/>
              <a:t>Como </a:t>
            </a:r>
            <a:r>
              <a:rPr lang="pt-PT" sz="2000" dirty="0"/>
              <a:t>o nome indica esta topologia tem a forma de uma estrela, e consiste em vários cabos que unem cada dispositivo a um ponto central. </a:t>
            </a:r>
          </a:p>
          <a:p>
            <a:r>
              <a:rPr lang="pt-PT" sz="2000" dirty="0" smtClean="0"/>
              <a:t>    Para </a:t>
            </a:r>
            <a:r>
              <a:rPr lang="pt-PT" sz="2000" dirty="0"/>
              <a:t>que uma rede tenha topologia em estrela não é necessário ter uma </a:t>
            </a:r>
            <a:r>
              <a:rPr lang="pt-PT" sz="2000" dirty="0" smtClean="0"/>
              <a:t>forma </a:t>
            </a:r>
            <a:r>
              <a:rPr lang="pt-PT" sz="2000" dirty="0"/>
              <a:t>de estrela, é necessário </a:t>
            </a:r>
            <a:r>
              <a:rPr lang="pt-PT" sz="2000" dirty="0" smtClean="0"/>
              <a:t>cada </a:t>
            </a:r>
            <a:r>
              <a:rPr lang="pt-PT" sz="2000" dirty="0"/>
              <a:t>dispositivo da rede estar ligado por um cabo </a:t>
            </a:r>
            <a:r>
              <a:rPr lang="pt-PT" sz="2000" dirty="0" smtClean="0"/>
              <a:t>próprio </a:t>
            </a:r>
            <a:r>
              <a:rPr lang="pt-PT" sz="2000" dirty="0"/>
              <a:t>a um ponto central</a:t>
            </a:r>
            <a:r>
              <a:rPr lang="pt-PT" sz="2000" dirty="0" smtClean="0"/>
              <a:t>.</a:t>
            </a:r>
          </a:p>
          <a:p>
            <a:endParaRPr lang="pt-PT" dirty="0"/>
          </a:p>
          <a:p>
            <a:r>
              <a:rPr lang="pt-PT" sz="1400" b="1" dirty="0" smtClean="0"/>
              <a:t>Vantagens:</a:t>
            </a:r>
            <a:endParaRPr lang="pt-PT" sz="1400" dirty="0" smtClean="0"/>
          </a:p>
          <a:p>
            <a:pPr marL="0" indent="0">
              <a:buNone/>
            </a:pPr>
            <a:r>
              <a:rPr lang="pt-PT" sz="1400" dirty="0" smtClean="0"/>
              <a:t>	A </a:t>
            </a:r>
            <a:r>
              <a:rPr lang="pt-PT" sz="1400" dirty="0"/>
              <a:t>codificação e adição de novos computadores é simples;</a:t>
            </a:r>
          </a:p>
          <a:p>
            <a:pPr marL="0" indent="0">
              <a:buNone/>
            </a:pPr>
            <a:r>
              <a:rPr lang="pt-PT" sz="1400" dirty="0"/>
              <a:t>	</a:t>
            </a:r>
            <a:r>
              <a:rPr lang="pt-PT" sz="1400" dirty="0" smtClean="0"/>
              <a:t>Gerenciamento </a:t>
            </a:r>
            <a:r>
              <a:rPr lang="pt-PT" sz="1400" dirty="0"/>
              <a:t>centralizado;</a:t>
            </a:r>
          </a:p>
          <a:p>
            <a:pPr marL="0" indent="0">
              <a:buNone/>
            </a:pPr>
            <a:r>
              <a:rPr lang="pt-PT" sz="1400" dirty="0" smtClean="0"/>
              <a:t>	Falha </a:t>
            </a:r>
            <a:r>
              <a:rPr lang="pt-PT" sz="1400" dirty="0"/>
              <a:t>de um computador não afeta o restante da </a:t>
            </a:r>
            <a:r>
              <a:rPr lang="pt-PT" sz="1400" dirty="0" smtClean="0"/>
              <a:t>rede.</a:t>
            </a:r>
          </a:p>
          <a:p>
            <a:r>
              <a:rPr lang="pt-PT" sz="1400" b="1" dirty="0" smtClean="0"/>
              <a:t>Desvantagens</a:t>
            </a:r>
            <a:r>
              <a:rPr lang="pt-PT" sz="1400" b="1" dirty="0"/>
              <a:t>:</a:t>
            </a:r>
            <a:r>
              <a:rPr lang="pt-PT" sz="1400" dirty="0"/>
              <a:t/>
            </a:r>
            <a:br>
              <a:rPr lang="pt-PT" sz="1400" dirty="0"/>
            </a:br>
            <a:r>
              <a:rPr lang="pt-PT" sz="1400" dirty="0" smtClean="0"/>
              <a:t>	Uma </a:t>
            </a:r>
            <a:r>
              <a:rPr lang="pt-PT" sz="1400" dirty="0"/>
              <a:t>falha no dispositivo central paralisa a rede inteira.</a:t>
            </a:r>
          </a:p>
          <a:p>
            <a:endParaRPr lang="pt-P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365104"/>
            <a:ext cx="3133725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4526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4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7524"/>
            <a:ext cx="2965509" cy="2952329"/>
          </a:xfrm>
          <a:prstGeom prst="rect">
            <a:avLst/>
          </a:prstGeom>
          <a:noFill/>
          <a:ln>
            <a:noFill/>
          </a:ln>
          <a:effectLst>
            <a:glow rad="38100">
              <a:schemeClr val="accent1">
                <a:alpha val="40000"/>
              </a:schemeClr>
            </a:glow>
            <a:outerShdw dist="35921" dir="2700000" algn="ctr" rotWithShape="0">
              <a:schemeClr val="bg2"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6600" dirty="0" smtClean="0"/>
              <a:t>Sites de Pesquisa</a:t>
            </a:r>
            <a:endParaRPr lang="pt-PT" sz="6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sz="2800" dirty="0" smtClean="0"/>
              <a:t>Informação sobre </a:t>
            </a:r>
            <a:r>
              <a:rPr lang="pt-PT" sz="2800" dirty="0"/>
              <a:t>topologias de rede</a:t>
            </a:r>
            <a:endParaRPr lang="pt-PT" sz="2800" dirty="0" smtClean="0">
              <a:hlinkClick r:id="rId4"/>
            </a:endParaRPr>
          </a:p>
          <a:p>
            <a:pPr marL="0" indent="0" algn="ctr">
              <a:buNone/>
            </a:pPr>
            <a:r>
              <a:rPr lang="pt-PT" dirty="0" smtClean="0">
                <a:hlinkClick r:id="rId4"/>
              </a:rPr>
              <a:t>http</a:t>
            </a:r>
            <a:r>
              <a:rPr lang="pt-PT" dirty="0">
                <a:hlinkClick r:id="rId4"/>
              </a:rPr>
              <a:t>://paginas.fe.up.pt/~</a:t>
            </a:r>
            <a:r>
              <a:rPr lang="pt-PT" dirty="0" smtClean="0">
                <a:hlinkClick r:id="rId4"/>
              </a:rPr>
              <a:t>goii2000/M3/redes2.htm</a:t>
            </a:r>
            <a:endParaRPr lang="pt-PT" dirty="0" smtClean="0"/>
          </a:p>
          <a:p>
            <a:endParaRPr lang="pt-PT" dirty="0"/>
          </a:p>
          <a:p>
            <a:pPr marL="0" indent="0" algn="ctr">
              <a:buNone/>
            </a:pPr>
            <a:r>
              <a:rPr lang="pt-PT" sz="2800" dirty="0" smtClean="0"/>
              <a:t>Vantagens e desvantagens :</a:t>
            </a:r>
            <a:endParaRPr lang="pt-PT" sz="2800" dirty="0" smtClean="0">
              <a:hlinkClick r:id="rId5"/>
            </a:endParaRPr>
          </a:p>
          <a:p>
            <a:pPr marL="0" indent="0" algn="ctr">
              <a:buNone/>
            </a:pPr>
            <a:r>
              <a:rPr lang="pt-PT" dirty="0" smtClean="0">
                <a:hlinkClick r:id="rId5"/>
              </a:rPr>
              <a:t>http</a:t>
            </a:r>
            <a:r>
              <a:rPr lang="pt-PT" dirty="0">
                <a:hlinkClick r:id="rId5"/>
              </a:rPr>
              <a:t>://</a:t>
            </a:r>
            <a:r>
              <a:rPr lang="pt-PT" dirty="0" smtClean="0">
                <a:hlinkClick r:id="rId5"/>
              </a:rPr>
              <a:t>www.oficinadanet.com.br/artigo/2254/topologia_de_redes_vantagens_e_desvantagens</a:t>
            </a:r>
            <a:endParaRPr lang="pt-PT" dirty="0" smtClean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093504236"/>
      </p:ext>
    </p:extLst>
  </p:cSld>
  <p:clrMapOvr>
    <a:masterClrMapping/>
  </p:clrMapOvr>
</p:sld>
</file>

<file path=ppt/theme/theme1.xml><?xml version="1.0" encoding="utf-8"?>
<a:theme xmlns:a="http://schemas.openxmlformats.org/drawingml/2006/main" name="Colmo">
  <a:themeElements>
    <a:clrScheme name="Colmo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mo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33</TotalTime>
  <Words>267</Words>
  <Application>Microsoft Office PowerPoint</Application>
  <PresentationFormat>Apresentação no Ecrã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6" baseType="lpstr">
      <vt:lpstr>Colmo</vt:lpstr>
      <vt:lpstr>Pesquisa Nº 4</vt:lpstr>
      <vt:lpstr>Anel</vt:lpstr>
      <vt:lpstr>Barramento</vt:lpstr>
      <vt:lpstr>Estrela</vt:lpstr>
      <vt:lpstr>Sites de Pesquisa</vt:lpstr>
    </vt:vector>
  </TitlesOfParts>
  <Company>M. E. - GEPE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Pesquisa Nº 4</dc:title>
  <dc:creator>Utilizador</dc:creator>
  <cp:lastModifiedBy>Utilizador</cp:lastModifiedBy>
  <cp:revision>6</cp:revision>
  <dcterms:created xsi:type="dcterms:W3CDTF">2012-10-12T15:51:37Z</dcterms:created>
  <dcterms:modified xsi:type="dcterms:W3CDTF">2012-10-12T16:27:09Z</dcterms:modified>
</cp:coreProperties>
</file>